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3" r:id="rId3"/>
    <p:sldId id="264" r:id="rId4"/>
    <p:sldId id="265" r:id="rId5"/>
    <p:sldId id="276" r:id="rId6"/>
    <p:sldId id="266" r:id="rId7"/>
    <p:sldId id="274" r:id="rId8"/>
    <p:sldId id="268" r:id="rId9"/>
    <p:sldId id="273" r:id="rId10"/>
    <p:sldId id="267" r:id="rId11"/>
    <p:sldId id="272" r:id="rId12"/>
    <p:sldId id="258" r:id="rId13"/>
    <p:sldId id="269" r:id="rId14"/>
    <p:sldId id="277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C1CD7D-57E3-41FA-8B43-A778E236C157}" v="55" dt="2025-01-23T14:23:11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Hyuk Kang" userId="1382359161865afd" providerId="LiveId" clId="{90C1CD7D-57E3-41FA-8B43-A778E236C157}"/>
    <pc:docChg chg="undo custSel addSld delSld modSld sldOrd modMainMaster">
      <pc:chgData name="DongHyuk Kang" userId="1382359161865afd" providerId="LiveId" clId="{90C1CD7D-57E3-41FA-8B43-A778E236C157}" dt="2025-01-23T14:23:16.378" v="3418" actId="1076"/>
      <pc:docMkLst>
        <pc:docMk/>
      </pc:docMkLst>
      <pc:sldChg chg="modAnim">
        <pc:chgData name="DongHyuk Kang" userId="1382359161865afd" providerId="LiveId" clId="{90C1CD7D-57E3-41FA-8B43-A778E236C157}" dt="2025-01-23T13:04:48.832" v="37"/>
        <pc:sldMkLst>
          <pc:docMk/>
          <pc:sldMk cId="3913429331" sldId="257"/>
        </pc:sldMkLst>
      </pc:sldChg>
      <pc:sldChg chg="addSp modSp mod ord">
        <pc:chgData name="DongHyuk Kang" userId="1382359161865afd" providerId="LiveId" clId="{90C1CD7D-57E3-41FA-8B43-A778E236C157}" dt="2025-01-23T13:53:45.538" v="2173"/>
        <pc:sldMkLst>
          <pc:docMk/>
          <pc:sldMk cId="416601094" sldId="258"/>
        </pc:sldMkLst>
        <pc:spChg chg="add mod">
          <ac:chgData name="DongHyuk Kang" userId="1382359161865afd" providerId="LiveId" clId="{90C1CD7D-57E3-41FA-8B43-A778E236C157}" dt="2025-01-23T13:24:14.150" v="1522" actId="208"/>
          <ac:spMkLst>
            <pc:docMk/>
            <pc:sldMk cId="416601094" sldId="258"/>
            <ac:spMk id="6" creationId="{FFB223C2-2AE5-47F8-7985-CB5A5F525F83}"/>
          </ac:spMkLst>
        </pc:spChg>
      </pc:sldChg>
      <pc:sldChg chg="delSp modSp del mod">
        <pc:chgData name="DongHyuk Kang" userId="1382359161865afd" providerId="LiveId" clId="{90C1CD7D-57E3-41FA-8B43-A778E236C157}" dt="2025-01-23T13:26:47.449" v="1656" actId="47"/>
        <pc:sldMkLst>
          <pc:docMk/>
          <pc:sldMk cId="1639499598" sldId="259"/>
        </pc:sldMkLst>
        <pc:picChg chg="del mod">
          <ac:chgData name="DongHyuk Kang" userId="1382359161865afd" providerId="LiveId" clId="{90C1CD7D-57E3-41FA-8B43-A778E236C157}" dt="2025-01-23T13:26:40.110" v="1653" actId="21"/>
          <ac:picMkLst>
            <pc:docMk/>
            <pc:sldMk cId="1639499598" sldId="259"/>
            <ac:picMk id="5" creationId="{CAD6F90D-0A4C-9879-7AC8-6EFB4009A7F2}"/>
          </ac:picMkLst>
        </pc:picChg>
        <pc:picChg chg="del mod">
          <ac:chgData name="DongHyuk Kang" userId="1382359161865afd" providerId="LiveId" clId="{90C1CD7D-57E3-41FA-8B43-A778E236C157}" dt="2025-01-23T13:26:40.110" v="1653" actId="21"/>
          <ac:picMkLst>
            <pc:docMk/>
            <pc:sldMk cId="1639499598" sldId="259"/>
            <ac:picMk id="7" creationId="{01C043A3-F55D-80F5-92D7-F2A723050CB7}"/>
          </ac:picMkLst>
        </pc:picChg>
      </pc:sldChg>
      <pc:sldChg chg="addSp delSp modSp new del mod ord">
        <pc:chgData name="DongHyuk Kang" userId="1382359161865afd" providerId="LiveId" clId="{90C1CD7D-57E3-41FA-8B43-A778E236C157}" dt="2025-01-23T13:25:58.221" v="1641" actId="47"/>
        <pc:sldMkLst>
          <pc:docMk/>
          <pc:sldMk cId="810027620" sldId="260"/>
        </pc:sldMkLst>
        <pc:picChg chg="add del mod">
          <ac:chgData name="DongHyuk Kang" userId="1382359161865afd" providerId="LiveId" clId="{90C1CD7D-57E3-41FA-8B43-A778E236C157}" dt="2025-01-23T13:25:56.223" v="1640" actId="21"/>
          <ac:picMkLst>
            <pc:docMk/>
            <pc:sldMk cId="810027620" sldId="260"/>
            <ac:picMk id="5" creationId="{280D0569-85E0-60C5-E0C8-6DA4465058FC}"/>
          </ac:picMkLst>
        </pc:picChg>
      </pc:sldChg>
      <pc:sldChg chg="addSp delSp modSp new del mod">
        <pc:chgData name="DongHyuk Kang" userId="1382359161865afd" providerId="LiveId" clId="{90C1CD7D-57E3-41FA-8B43-A778E236C157}" dt="2025-01-23T13:04:14.951" v="27" actId="47"/>
        <pc:sldMkLst>
          <pc:docMk/>
          <pc:sldMk cId="4146459173" sldId="261"/>
        </pc:sldMkLst>
        <pc:picChg chg="add del mod">
          <ac:chgData name="DongHyuk Kang" userId="1382359161865afd" providerId="LiveId" clId="{90C1CD7D-57E3-41FA-8B43-A778E236C157}" dt="2025-01-23T13:01:52.493" v="13" actId="478"/>
          <ac:picMkLst>
            <pc:docMk/>
            <pc:sldMk cId="4146459173" sldId="261"/>
            <ac:picMk id="4" creationId="{819D6201-309A-7ABD-745D-27EC45B8FABB}"/>
          </ac:picMkLst>
        </pc:picChg>
      </pc:sldChg>
      <pc:sldChg chg="addSp delSp modSp add del mod ord modAnim">
        <pc:chgData name="DongHyuk Kang" userId="1382359161865afd" providerId="LiveId" clId="{90C1CD7D-57E3-41FA-8B43-A778E236C157}" dt="2025-01-23T13:23:18.164" v="1519" actId="47"/>
        <pc:sldMkLst>
          <pc:docMk/>
          <pc:sldMk cId="321809764" sldId="262"/>
        </pc:sldMkLst>
        <pc:spChg chg="mod">
          <ac:chgData name="DongHyuk Kang" userId="1382359161865afd" providerId="LiveId" clId="{90C1CD7D-57E3-41FA-8B43-A778E236C157}" dt="2025-01-23T13:10:20.592" v="68" actId="20577"/>
          <ac:spMkLst>
            <pc:docMk/>
            <pc:sldMk cId="321809764" sldId="262"/>
            <ac:spMk id="2" creationId="{2FDFE56E-4346-FCD8-E292-E382BF44D84F}"/>
          </ac:spMkLst>
        </pc:spChg>
        <pc:spChg chg="del mod">
          <ac:chgData name="DongHyuk Kang" userId="1382359161865afd" providerId="LiveId" clId="{90C1CD7D-57E3-41FA-8B43-A778E236C157}" dt="2025-01-23T13:11:50.412" v="111" actId="478"/>
          <ac:spMkLst>
            <pc:docMk/>
            <pc:sldMk cId="321809764" sldId="262"/>
            <ac:spMk id="3" creationId="{D78E5792-DD64-4A14-B599-8596D052D7FA}"/>
          </ac:spMkLst>
        </pc:spChg>
        <pc:spChg chg="add del mod">
          <ac:chgData name="DongHyuk Kang" userId="1382359161865afd" providerId="LiveId" clId="{90C1CD7D-57E3-41FA-8B43-A778E236C157}" dt="2025-01-23T13:08:56.310" v="57"/>
          <ac:spMkLst>
            <pc:docMk/>
            <pc:sldMk cId="321809764" sldId="262"/>
            <ac:spMk id="4" creationId="{18D77500-2AFF-BAE3-9DAF-3575AD184166}"/>
          </ac:spMkLst>
        </pc:spChg>
        <pc:spChg chg="add mod">
          <ac:chgData name="DongHyuk Kang" userId="1382359161865afd" providerId="LiveId" clId="{90C1CD7D-57E3-41FA-8B43-A778E236C157}" dt="2025-01-23T13:20:27.818" v="1507" actId="20577"/>
          <ac:spMkLst>
            <pc:docMk/>
            <pc:sldMk cId="321809764" sldId="262"/>
            <ac:spMk id="7" creationId="{2D3FCE0C-3A4F-77F6-E859-5E261324A193}"/>
          </ac:spMkLst>
        </pc:spChg>
        <pc:spChg chg="add mod">
          <ac:chgData name="DongHyuk Kang" userId="1382359161865afd" providerId="LiveId" clId="{90C1CD7D-57E3-41FA-8B43-A778E236C157}" dt="2025-01-23T13:11:50.585" v="112"/>
          <ac:spMkLst>
            <pc:docMk/>
            <pc:sldMk cId="321809764" sldId="262"/>
            <ac:spMk id="8" creationId="{BA180CA9-367D-A458-62BC-7636C742FBFB}"/>
          </ac:spMkLst>
        </pc:spChg>
        <pc:picChg chg="del mod modCrop">
          <ac:chgData name="DongHyuk Kang" userId="1382359161865afd" providerId="LiveId" clId="{90C1CD7D-57E3-41FA-8B43-A778E236C157}" dt="2025-01-23T13:10:04.905" v="61" actId="478"/>
          <ac:picMkLst>
            <pc:docMk/>
            <pc:sldMk cId="321809764" sldId="262"/>
            <ac:picMk id="5" creationId="{FC21D988-7A21-3929-F444-9C8002F6FB03}"/>
          </ac:picMkLst>
        </pc:picChg>
      </pc:sldChg>
      <pc:sldChg chg="new del">
        <pc:chgData name="DongHyuk Kang" userId="1382359161865afd" providerId="LiveId" clId="{90C1CD7D-57E3-41FA-8B43-A778E236C157}" dt="2025-01-23T13:10:39.094" v="70" actId="47"/>
        <pc:sldMkLst>
          <pc:docMk/>
          <pc:sldMk cId="2491577269" sldId="263"/>
        </pc:sldMkLst>
      </pc:sldChg>
      <pc:sldChg chg="addSp delSp modSp add mod">
        <pc:chgData name="DongHyuk Kang" userId="1382359161865afd" providerId="LiveId" clId="{90C1CD7D-57E3-41FA-8B43-A778E236C157}" dt="2025-01-23T13:32:36.601" v="1707" actId="20577"/>
        <pc:sldMkLst>
          <pc:docMk/>
          <pc:sldMk cId="3070486503" sldId="263"/>
        </pc:sldMkLst>
        <pc:spChg chg="add mod">
          <ac:chgData name="DongHyuk Kang" userId="1382359161865afd" providerId="LiveId" clId="{90C1CD7D-57E3-41FA-8B43-A778E236C157}" dt="2025-01-23T13:22:09.579" v="1518" actId="1076"/>
          <ac:spMkLst>
            <pc:docMk/>
            <pc:sldMk cId="3070486503" sldId="263"/>
            <ac:spMk id="2" creationId="{F7290C78-E230-F4E6-F63D-FADB73F52661}"/>
          </ac:spMkLst>
        </pc:spChg>
        <pc:spChg chg="add mod">
          <ac:chgData name="DongHyuk Kang" userId="1382359161865afd" providerId="LiveId" clId="{90C1CD7D-57E3-41FA-8B43-A778E236C157}" dt="2025-01-23T13:32:36.601" v="1707" actId="20577"/>
          <ac:spMkLst>
            <pc:docMk/>
            <pc:sldMk cId="3070486503" sldId="263"/>
            <ac:spMk id="3" creationId="{0EE8DAE5-356C-A073-CAC4-6D1D9E30D80B}"/>
          </ac:spMkLst>
        </pc:spChg>
        <pc:spChg chg="del">
          <ac:chgData name="DongHyuk Kang" userId="1382359161865afd" providerId="LiveId" clId="{90C1CD7D-57E3-41FA-8B43-A778E236C157}" dt="2025-01-23T13:21:36.703" v="1509" actId="478"/>
          <ac:spMkLst>
            <pc:docMk/>
            <pc:sldMk cId="3070486503" sldId="263"/>
            <ac:spMk id="6" creationId="{BAE8B52B-A18B-D639-29F1-49E343EA636F}"/>
          </ac:spMkLst>
        </pc:spChg>
        <pc:spChg chg="del">
          <ac:chgData name="DongHyuk Kang" userId="1382359161865afd" providerId="LiveId" clId="{90C1CD7D-57E3-41FA-8B43-A778E236C157}" dt="2025-01-23T13:21:37.710" v="1510" actId="478"/>
          <ac:spMkLst>
            <pc:docMk/>
            <pc:sldMk cId="3070486503" sldId="263"/>
            <ac:spMk id="8" creationId="{015FB89E-041B-AF2A-244F-89B49379EF66}"/>
          </ac:spMkLst>
        </pc:spChg>
      </pc:sldChg>
      <pc:sldChg chg="addSp delSp modSp new mod">
        <pc:chgData name="DongHyuk Kang" userId="1382359161865afd" providerId="LiveId" clId="{90C1CD7D-57E3-41FA-8B43-A778E236C157}" dt="2025-01-23T14:22:07.652" v="3402" actId="20577"/>
        <pc:sldMkLst>
          <pc:docMk/>
          <pc:sldMk cId="566987626" sldId="264"/>
        </pc:sldMkLst>
        <pc:spChg chg="mod">
          <ac:chgData name="DongHyuk Kang" userId="1382359161865afd" providerId="LiveId" clId="{90C1CD7D-57E3-41FA-8B43-A778E236C157}" dt="2025-01-23T13:32:09.789" v="1700" actId="207"/>
          <ac:spMkLst>
            <pc:docMk/>
            <pc:sldMk cId="566987626" sldId="264"/>
            <ac:spMk id="2" creationId="{FBB5FF85-340D-BFDE-659D-493916C18A5C}"/>
          </ac:spMkLst>
        </pc:spChg>
        <pc:spChg chg="del">
          <ac:chgData name="DongHyuk Kang" userId="1382359161865afd" providerId="LiveId" clId="{90C1CD7D-57E3-41FA-8B43-A778E236C157}" dt="2025-01-23T13:57:45.823" v="2188" actId="931"/>
          <ac:spMkLst>
            <pc:docMk/>
            <pc:sldMk cId="566987626" sldId="264"/>
            <ac:spMk id="3" creationId="{85C2CB12-83E8-CECA-26CE-D86163D8CCFF}"/>
          </ac:spMkLst>
        </pc:spChg>
        <pc:spChg chg="add del mod">
          <ac:chgData name="DongHyuk Kang" userId="1382359161865afd" providerId="LiveId" clId="{90C1CD7D-57E3-41FA-8B43-A778E236C157}" dt="2025-01-23T13:58:23.704" v="2197"/>
          <ac:spMkLst>
            <pc:docMk/>
            <pc:sldMk cId="566987626" sldId="264"/>
            <ac:spMk id="6" creationId="{E7D03D08-C2C8-FC95-012F-834972EB8CEC}"/>
          </ac:spMkLst>
        </pc:spChg>
        <pc:spChg chg="add mod">
          <ac:chgData name="DongHyuk Kang" userId="1382359161865afd" providerId="LiveId" clId="{90C1CD7D-57E3-41FA-8B43-A778E236C157}" dt="2025-01-23T14:22:07.652" v="3402" actId="20577"/>
          <ac:spMkLst>
            <pc:docMk/>
            <pc:sldMk cId="566987626" sldId="264"/>
            <ac:spMk id="7" creationId="{C1C28707-DCF8-6847-3D4B-A9CBF3EB426C}"/>
          </ac:spMkLst>
        </pc:spChg>
        <pc:picChg chg="add mod modCrop">
          <ac:chgData name="DongHyuk Kang" userId="1382359161865afd" providerId="LiveId" clId="{90C1CD7D-57E3-41FA-8B43-A778E236C157}" dt="2025-01-23T13:57:58.432" v="2194" actId="1076"/>
          <ac:picMkLst>
            <pc:docMk/>
            <pc:sldMk cId="566987626" sldId="264"/>
            <ac:picMk id="5" creationId="{D735F3D8-0477-DD77-FA29-863AA2AD6F69}"/>
          </ac:picMkLst>
        </pc:picChg>
      </pc:sldChg>
      <pc:sldChg chg="modSp new mod">
        <pc:chgData name="DongHyuk Kang" userId="1382359161865afd" providerId="LiveId" clId="{90C1CD7D-57E3-41FA-8B43-A778E236C157}" dt="2025-01-23T13:55:07.086" v="2187" actId="20577"/>
        <pc:sldMkLst>
          <pc:docMk/>
          <pc:sldMk cId="1211040019" sldId="265"/>
        </pc:sldMkLst>
        <pc:spChg chg="mod">
          <ac:chgData name="DongHyuk Kang" userId="1382359161865afd" providerId="LiveId" clId="{90C1CD7D-57E3-41FA-8B43-A778E236C157}" dt="2025-01-23T13:25:18.303" v="1559" actId="20577"/>
          <ac:spMkLst>
            <pc:docMk/>
            <pc:sldMk cId="1211040019" sldId="265"/>
            <ac:spMk id="2" creationId="{E75D2374-7AD9-4CF7-E25C-59C89729CF51}"/>
          </ac:spMkLst>
        </pc:spChg>
        <pc:spChg chg="mod">
          <ac:chgData name="DongHyuk Kang" userId="1382359161865afd" providerId="LiveId" clId="{90C1CD7D-57E3-41FA-8B43-A778E236C157}" dt="2025-01-23T13:55:07.086" v="2187" actId="20577"/>
          <ac:spMkLst>
            <pc:docMk/>
            <pc:sldMk cId="1211040019" sldId="265"/>
            <ac:spMk id="3" creationId="{912981F5-C982-2623-412F-A7EF80E62425}"/>
          </ac:spMkLst>
        </pc:spChg>
      </pc:sldChg>
      <pc:sldChg chg="addSp delSp modSp new mod">
        <pc:chgData name="DongHyuk Kang" userId="1382359161865afd" providerId="LiveId" clId="{90C1CD7D-57E3-41FA-8B43-A778E236C157}" dt="2025-01-23T14:15:32.317" v="2564" actId="14100"/>
        <pc:sldMkLst>
          <pc:docMk/>
          <pc:sldMk cId="1714137317" sldId="266"/>
        </pc:sldMkLst>
        <pc:spChg chg="mod">
          <ac:chgData name="DongHyuk Kang" userId="1382359161865afd" providerId="LiveId" clId="{90C1CD7D-57E3-41FA-8B43-A778E236C157}" dt="2025-01-23T13:46:51.966" v="2041" actId="20577"/>
          <ac:spMkLst>
            <pc:docMk/>
            <pc:sldMk cId="1714137317" sldId="266"/>
            <ac:spMk id="2" creationId="{835633A8-7F2C-B6F4-242F-7D798EA6AFAD}"/>
          </ac:spMkLst>
        </pc:spChg>
        <pc:spChg chg="del">
          <ac:chgData name="DongHyuk Kang" userId="1382359161865afd" providerId="LiveId" clId="{90C1CD7D-57E3-41FA-8B43-A778E236C157}" dt="2025-01-23T14:10:20.714" v="2521" actId="478"/>
          <ac:spMkLst>
            <pc:docMk/>
            <pc:sldMk cId="1714137317" sldId="266"/>
            <ac:spMk id="3" creationId="{DF6B6944-598F-853B-E082-37E637E9C783}"/>
          </ac:spMkLst>
        </pc:spChg>
        <pc:spChg chg="add mod">
          <ac:chgData name="DongHyuk Kang" userId="1382359161865afd" providerId="LiveId" clId="{90C1CD7D-57E3-41FA-8B43-A778E236C157}" dt="2025-01-23T14:10:05.375" v="2519" actId="207"/>
          <ac:spMkLst>
            <pc:docMk/>
            <pc:sldMk cId="1714137317" sldId="266"/>
            <ac:spMk id="4" creationId="{10F45DB2-0DD1-353A-AC73-FC6CACF3CD05}"/>
          </ac:spMkLst>
        </pc:spChg>
        <pc:spChg chg="add mod">
          <ac:chgData name="DongHyuk Kang" userId="1382359161865afd" providerId="LiveId" clId="{90C1CD7D-57E3-41FA-8B43-A778E236C157}" dt="2025-01-23T14:10:07.226" v="2520" actId="207"/>
          <ac:spMkLst>
            <pc:docMk/>
            <pc:sldMk cId="1714137317" sldId="266"/>
            <ac:spMk id="6" creationId="{703070C9-D0F0-C633-2F7A-E057A6042B50}"/>
          </ac:spMkLst>
        </pc:spChg>
        <pc:picChg chg="add mod ord">
          <ac:chgData name="DongHyuk Kang" userId="1382359161865afd" providerId="LiveId" clId="{90C1CD7D-57E3-41FA-8B43-A778E236C157}" dt="2025-01-23T14:09:28.300" v="2511" actId="166"/>
          <ac:picMkLst>
            <pc:docMk/>
            <pc:sldMk cId="1714137317" sldId="266"/>
            <ac:picMk id="5" creationId="{CAD6F90D-0A4C-9879-7AC8-6EFB4009A7F2}"/>
          </ac:picMkLst>
        </pc:picChg>
        <pc:picChg chg="add mod">
          <ac:chgData name="DongHyuk Kang" userId="1382359161865afd" providerId="LiveId" clId="{90C1CD7D-57E3-41FA-8B43-A778E236C157}" dt="2025-01-23T13:26:45.223" v="1655" actId="1076"/>
          <ac:picMkLst>
            <pc:docMk/>
            <pc:sldMk cId="1714137317" sldId="266"/>
            <ac:picMk id="7" creationId="{01C043A3-F55D-80F5-92D7-F2A723050CB7}"/>
          </ac:picMkLst>
        </pc:picChg>
        <pc:picChg chg="add del mod ord modCrop">
          <ac:chgData name="DongHyuk Kang" userId="1382359161865afd" providerId="LiveId" clId="{90C1CD7D-57E3-41FA-8B43-A778E236C157}" dt="2025-01-23T14:13:27.353" v="2551" actId="478"/>
          <ac:picMkLst>
            <pc:docMk/>
            <pc:sldMk cId="1714137317" sldId="266"/>
            <ac:picMk id="9" creationId="{F690958E-7884-AD69-7F16-00E5B9ADEEAE}"/>
          </ac:picMkLst>
        </pc:picChg>
        <pc:picChg chg="add del mod ord modCrop">
          <ac:chgData name="DongHyuk Kang" userId="1382359161865afd" providerId="LiveId" clId="{90C1CD7D-57E3-41FA-8B43-A778E236C157}" dt="2025-01-23T14:13:29.360" v="2552" actId="21"/>
          <ac:picMkLst>
            <pc:docMk/>
            <pc:sldMk cId="1714137317" sldId="266"/>
            <ac:picMk id="11" creationId="{7BC267CB-ACA8-8A45-765F-58A2CB5B733F}"/>
          </ac:picMkLst>
        </pc:picChg>
        <pc:picChg chg="add mod">
          <ac:chgData name="DongHyuk Kang" userId="1382359161865afd" providerId="LiveId" clId="{90C1CD7D-57E3-41FA-8B43-A778E236C157}" dt="2025-01-23T14:15:32.317" v="2564" actId="14100"/>
          <ac:picMkLst>
            <pc:docMk/>
            <pc:sldMk cId="1714137317" sldId="266"/>
            <ac:picMk id="13" creationId="{56D8BB07-9D2B-286B-BCC4-10FC3A7B2C9E}"/>
          </ac:picMkLst>
        </pc:picChg>
      </pc:sldChg>
      <pc:sldChg chg="addSp delSp modSp new mod modAnim">
        <pc:chgData name="DongHyuk Kang" userId="1382359161865afd" providerId="LiveId" clId="{90C1CD7D-57E3-41FA-8B43-A778E236C157}" dt="2025-01-23T14:22:53.966" v="3410"/>
        <pc:sldMkLst>
          <pc:docMk/>
          <pc:sldMk cId="3880673861" sldId="267"/>
        </pc:sldMkLst>
        <pc:spChg chg="mod">
          <ac:chgData name="DongHyuk Kang" userId="1382359161865afd" providerId="LiveId" clId="{90C1CD7D-57E3-41FA-8B43-A778E236C157}" dt="2025-01-23T13:25:34.581" v="1598" actId="20577"/>
          <ac:spMkLst>
            <pc:docMk/>
            <pc:sldMk cId="3880673861" sldId="267"/>
            <ac:spMk id="2" creationId="{82DAB033-5AA2-6513-0B19-5945E42A1CD4}"/>
          </ac:spMkLst>
        </pc:spChg>
        <pc:spChg chg="del">
          <ac:chgData name="DongHyuk Kang" userId="1382359161865afd" providerId="LiveId" clId="{90C1CD7D-57E3-41FA-8B43-A778E236C157}" dt="2025-01-23T13:51:07.595" v="2050"/>
          <ac:spMkLst>
            <pc:docMk/>
            <pc:sldMk cId="3880673861" sldId="267"/>
            <ac:spMk id="3" creationId="{4CC6E135-D2C1-2192-1C6A-51783E160FE7}"/>
          </ac:spMkLst>
        </pc:spChg>
        <pc:spChg chg="add mod">
          <ac:chgData name="DongHyuk Kang" userId="1382359161865afd" providerId="LiveId" clId="{90C1CD7D-57E3-41FA-8B43-A778E236C157}" dt="2025-01-23T13:53:15.865" v="2170" actId="1076"/>
          <ac:spMkLst>
            <pc:docMk/>
            <pc:sldMk cId="3880673861" sldId="267"/>
            <ac:spMk id="6" creationId="{42F9704A-947B-B914-CFD3-C731C2AF8A9D}"/>
          </ac:spMkLst>
        </pc:spChg>
        <pc:picChg chg="add del mod">
          <ac:chgData name="DongHyuk Kang" userId="1382359161865afd" providerId="LiveId" clId="{90C1CD7D-57E3-41FA-8B43-A778E236C157}" dt="2025-01-23T13:51:06.716" v="2049" actId="21"/>
          <ac:picMkLst>
            <pc:docMk/>
            <pc:sldMk cId="3880673861" sldId="267"/>
            <ac:picMk id="4" creationId="{A8E79614-035C-BD02-14D3-421E9C9E8B94}"/>
          </ac:picMkLst>
        </pc:picChg>
        <pc:picChg chg="add mod">
          <ac:chgData name="DongHyuk Kang" userId="1382359161865afd" providerId="LiveId" clId="{90C1CD7D-57E3-41FA-8B43-A778E236C157}" dt="2025-01-23T13:52:00.070" v="2118" actId="1076"/>
          <ac:picMkLst>
            <pc:docMk/>
            <pc:sldMk cId="3880673861" sldId="267"/>
            <ac:picMk id="5" creationId="{A8E79614-035C-BD02-14D3-421E9C9E8B94}"/>
          </ac:picMkLst>
        </pc:picChg>
        <pc:picChg chg="add mod">
          <ac:chgData name="DongHyuk Kang" userId="1382359161865afd" providerId="LiveId" clId="{90C1CD7D-57E3-41FA-8B43-A778E236C157}" dt="2025-01-23T14:22:44.306" v="3406" actId="962"/>
          <ac:picMkLst>
            <pc:docMk/>
            <pc:sldMk cId="3880673861" sldId="267"/>
            <ac:picMk id="8" creationId="{8162C856-7791-2187-427D-CB49F0AC3B23}"/>
          </ac:picMkLst>
        </pc:picChg>
      </pc:sldChg>
      <pc:sldChg chg="addSp delSp modSp add mod">
        <pc:chgData name="DongHyuk Kang" userId="1382359161865afd" providerId="LiveId" clId="{90C1CD7D-57E3-41FA-8B43-A778E236C157}" dt="2025-01-23T13:53:21.919" v="2171" actId="1076"/>
        <pc:sldMkLst>
          <pc:docMk/>
          <pc:sldMk cId="3323627871" sldId="268"/>
        </pc:sldMkLst>
        <pc:spChg chg="mod">
          <ac:chgData name="DongHyuk Kang" userId="1382359161865afd" providerId="LiveId" clId="{90C1CD7D-57E3-41FA-8B43-A778E236C157}" dt="2025-01-23T13:46:11.152" v="1997" actId="20577"/>
          <ac:spMkLst>
            <pc:docMk/>
            <pc:sldMk cId="3323627871" sldId="268"/>
            <ac:spMk id="2" creationId="{DD8FB17B-CCFD-78D2-302B-5B6395291147}"/>
          </ac:spMkLst>
        </pc:spChg>
        <pc:spChg chg="del">
          <ac:chgData name="DongHyuk Kang" userId="1382359161865afd" providerId="LiveId" clId="{90C1CD7D-57E3-41FA-8B43-A778E236C157}" dt="2025-01-23T13:52:20.696" v="2127"/>
          <ac:spMkLst>
            <pc:docMk/>
            <pc:sldMk cId="3323627871" sldId="268"/>
            <ac:spMk id="3" creationId="{C4FD3561-A55C-25CB-E942-EA5DA9EE8105}"/>
          </ac:spMkLst>
        </pc:spChg>
        <pc:spChg chg="add mod">
          <ac:chgData name="DongHyuk Kang" userId="1382359161865afd" providerId="LiveId" clId="{90C1CD7D-57E3-41FA-8B43-A778E236C157}" dt="2025-01-23T13:53:21.919" v="2171" actId="1076"/>
          <ac:spMkLst>
            <pc:docMk/>
            <pc:sldMk cId="3323627871" sldId="268"/>
            <ac:spMk id="8" creationId="{1675CF2E-F77F-BF7E-37B7-FEAFE244DF07}"/>
          </ac:spMkLst>
        </pc:spChg>
        <pc:picChg chg="add del mod">
          <ac:chgData name="DongHyuk Kang" userId="1382359161865afd" providerId="LiveId" clId="{90C1CD7D-57E3-41FA-8B43-A778E236C157}" dt="2025-01-23T13:52:20.146" v="2126" actId="21"/>
          <ac:picMkLst>
            <pc:docMk/>
            <pc:sldMk cId="3323627871" sldId="268"/>
            <ac:picMk id="4" creationId="{29ABD733-9785-7440-C379-1D976184F7AA}"/>
          </ac:picMkLst>
        </pc:picChg>
        <pc:picChg chg="add mod">
          <ac:chgData name="DongHyuk Kang" userId="1382359161865afd" providerId="LiveId" clId="{90C1CD7D-57E3-41FA-8B43-A778E236C157}" dt="2025-01-23T13:26:00.858" v="1642"/>
          <ac:picMkLst>
            <pc:docMk/>
            <pc:sldMk cId="3323627871" sldId="268"/>
            <ac:picMk id="5" creationId="{280D0569-85E0-60C5-E0C8-6DA4465058FC}"/>
          </ac:picMkLst>
        </pc:picChg>
        <pc:picChg chg="add mod">
          <ac:chgData name="DongHyuk Kang" userId="1382359161865afd" providerId="LiveId" clId="{90C1CD7D-57E3-41FA-8B43-A778E236C157}" dt="2025-01-23T13:52:28.553" v="2133" actId="1076"/>
          <ac:picMkLst>
            <pc:docMk/>
            <pc:sldMk cId="3323627871" sldId="268"/>
            <ac:picMk id="6" creationId="{29ABD733-9785-7440-C379-1D976184F7AA}"/>
          </ac:picMkLst>
        </pc:picChg>
        <pc:picChg chg="add mod">
          <ac:chgData name="DongHyuk Kang" userId="1382359161865afd" providerId="LiveId" clId="{90C1CD7D-57E3-41FA-8B43-A778E236C157}" dt="2025-01-23T13:52:30.247" v="2134"/>
          <ac:picMkLst>
            <pc:docMk/>
            <pc:sldMk cId="3323627871" sldId="268"/>
            <ac:picMk id="7" creationId="{55043528-1336-86C7-0D75-4F9B3AABD772}"/>
          </ac:picMkLst>
        </pc:picChg>
      </pc:sldChg>
      <pc:sldChg chg="modSp new mod">
        <pc:chgData name="DongHyuk Kang" userId="1382359161865afd" providerId="LiveId" clId="{90C1CD7D-57E3-41FA-8B43-A778E236C157}" dt="2025-01-23T14:20:23.552" v="3149" actId="20577"/>
        <pc:sldMkLst>
          <pc:docMk/>
          <pc:sldMk cId="1007822561" sldId="269"/>
        </pc:sldMkLst>
        <pc:spChg chg="mod">
          <ac:chgData name="DongHyuk Kang" userId="1382359161865afd" providerId="LiveId" clId="{90C1CD7D-57E3-41FA-8B43-A778E236C157}" dt="2025-01-23T13:25:47.409" v="1639" actId="20577"/>
          <ac:spMkLst>
            <pc:docMk/>
            <pc:sldMk cId="1007822561" sldId="269"/>
            <ac:spMk id="2" creationId="{3F73012F-5E45-343F-A208-E46F4FFE2988}"/>
          </ac:spMkLst>
        </pc:spChg>
        <pc:spChg chg="mod">
          <ac:chgData name="DongHyuk Kang" userId="1382359161865afd" providerId="LiveId" clId="{90C1CD7D-57E3-41FA-8B43-A778E236C157}" dt="2025-01-23T14:20:23.552" v="3149" actId="20577"/>
          <ac:spMkLst>
            <pc:docMk/>
            <pc:sldMk cId="1007822561" sldId="269"/>
            <ac:spMk id="3" creationId="{B276A232-A024-6AF8-2CD2-2E005784F940}"/>
          </ac:spMkLst>
        </pc:spChg>
      </pc:sldChg>
      <pc:sldChg chg="delSp modSp add mod ord">
        <pc:chgData name="DongHyuk Kang" userId="1382359161865afd" providerId="LiveId" clId="{90C1CD7D-57E3-41FA-8B43-A778E236C157}" dt="2025-01-23T13:33:17.439" v="1717" actId="1076"/>
        <pc:sldMkLst>
          <pc:docMk/>
          <pc:sldMk cId="842804023" sldId="270"/>
        </pc:sldMkLst>
        <pc:spChg chg="mod">
          <ac:chgData name="DongHyuk Kang" userId="1382359161865afd" providerId="LiveId" clId="{90C1CD7D-57E3-41FA-8B43-A778E236C157}" dt="2025-01-23T13:33:17.439" v="1717" actId="1076"/>
          <ac:spMkLst>
            <pc:docMk/>
            <pc:sldMk cId="842804023" sldId="270"/>
            <ac:spMk id="6" creationId="{7F331642-5D85-0898-2869-98937E2DCF9E}"/>
          </ac:spMkLst>
        </pc:spChg>
        <pc:spChg chg="del">
          <ac:chgData name="DongHyuk Kang" userId="1382359161865afd" providerId="LiveId" clId="{90C1CD7D-57E3-41FA-8B43-A778E236C157}" dt="2025-01-23T13:33:03.348" v="1716" actId="478"/>
          <ac:spMkLst>
            <pc:docMk/>
            <pc:sldMk cId="842804023" sldId="270"/>
            <ac:spMk id="8" creationId="{35242075-38F3-6E37-E79F-80F02EE1C9A8}"/>
          </ac:spMkLst>
        </pc:spChg>
      </pc:sldChg>
      <pc:sldChg chg="modSp add mod">
        <pc:chgData name="DongHyuk Kang" userId="1382359161865afd" providerId="LiveId" clId="{90C1CD7D-57E3-41FA-8B43-A778E236C157}" dt="2025-01-23T13:33:26.332" v="1743" actId="20577"/>
        <pc:sldMkLst>
          <pc:docMk/>
          <pc:sldMk cId="696333271" sldId="271"/>
        </pc:sldMkLst>
        <pc:spChg chg="mod">
          <ac:chgData name="DongHyuk Kang" userId="1382359161865afd" providerId="LiveId" clId="{90C1CD7D-57E3-41FA-8B43-A778E236C157}" dt="2025-01-23T13:33:26.332" v="1743" actId="20577"/>
          <ac:spMkLst>
            <pc:docMk/>
            <pc:sldMk cId="696333271" sldId="271"/>
            <ac:spMk id="6" creationId="{2B50E46D-323A-246A-78DB-56CD3D96BC64}"/>
          </ac:spMkLst>
        </pc:spChg>
      </pc:sldChg>
      <pc:sldChg chg="addSp delSp modSp add mod">
        <pc:chgData name="DongHyuk Kang" userId="1382359161865afd" providerId="LiveId" clId="{90C1CD7D-57E3-41FA-8B43-A778E236C157}" dt="2025-01-23T14:23:16.378" v="3418" actId="1076"/>
        <pc:sldMkLst>
          <pc:docMk/>
          <pc:sldMk cId="1090586663" sldId="272"/>
        </pc:sldMkLst>
        <pc:spChg chg="del">
          <ac:chgData name="DongHyuk Kang" userId="1382359161865afd" providerId="LiveId" clId="{90C1CD7D-57E3-41FA-8B43-A778E236C157}" dt="2025-01-23T13:51:03.407" v="2047"/>
          <ac:spMkLst>
            <pc:docMk/>
            <pc:sldMk cId="1090586663" sldId="272"/>
            <ac:spMk id="3" creationId="{43E98C54-C16C-2AAC-2533-66028A0F704B}"/>
          </ac:spMkLst>
        </pc:spChg>
        <pc:spChg chg="add mod">
          <ac:chgData name="DongHyuk Kang" userId="1382359161865afd" providerId="LiveId" clId="{90C1CD7D-57E3-41FA-8B43-A778E236C157}" dt="2025-01-23T13:53:05.892" v="2163" actId="1076"/>
          <ac:spMkLst>
            <pc:docMk/>
            <pc:sldMk cId="1090586663" sldId="272"/>
            <ac:spMk id="6" creationId="{D236CB41-B96E-7007-43E5-3337B4D441B0}"/>
          </ac:spMkLst>
        </pc:spChg>
        <pc:picChg chg="del">
          <ac:chgData name="DongHyuk Kang" userId="1382359161865afd" providerId="LiveId" clId="{90C1CD7D-57E3-41FA-8B43-A778E236C157}" dt="2025-01-23T13:50:52.534" v="2046" actId="478"/>
          <ac:picMkLst>
            <pc:docMk/>
            <pc:sldMk cId="1090586663" sldId="272"/>
            <ac:picMk id="4" creationId="{B7E0A394-D388-AEFA-BF94-07B8848E3480}"/>
          </ac:picMkLst>
        </pc:picChg>
        <pc:picChg chg="add mod">
          <ac:chgData name="DongHyuk Kang" userId="1382359161865afd" providerId="LiveId" clId="{90C1CD7D-57E3-41FA-8B43-A778E236C157}" dt="2025-01-23T13:51:30.650" v="2062" actId="1076"/>
          <ac:picMkLst>
            <pc:docMk/>
            <pc:sldMk cId="1090586663" sldId="272"/>
            <ac:picMk id="5" creationId="{7F29501D-0134-7107-6253-F761E957DEB1}"/>
          </ac:picMkLst>
        </pc:picChg>
        <pc:picChg chg="add mod">
          <ac:chgData name="DongHyuk Kang" userId="1382359161865afd" providerId="LiveId" clId="{90C1CD7D-57E3-41FA-8B43-A778E236C157}" dt="2025-01-23T14:23:16.378" v="3418" actId="1076"/>
          <ac:picMkLst>
            <pc:docMk/>
            <pc:sldMk cId="1090586663" sldId="272"/>
            <ac:picMk id="8" creationId="{E527C380-1C81-666C-CF48-FCF0681BE80C}"/>
          </ac:picMkLst>
        </pc:picChg>
      </pc:sldChg>
      <pc:sldChg chg="addSp delSp modSp add mod">
        <pc:chgData name="DongHyuk Kang" userId="1382359161865afd" providerId="LiveId" clId="{90C1CD7D-57E3-41FA-8B43-A778E236C157}" dt="2025-01-23T14:08:55.601" v="2509" actId="478"/>
        <pc:sldMkLst>
          <pc:docMk/>
          <pc:sldMk cId="992333850" sldId="273"/>
        </pc:sldMkLst>
        <pc:spChg chg="add del mod">
          <ac:chgData name="DongHyuk Kang" userId="1382359161865afd" providerId="LiveId" clId="{90C1CD7D-57E3-41FA-8B43-A778E236C157}" dt="2025-01-23T14:04:51.444" v="2499" actId="22"/>
          <ac:spMkLst>
            <pc:docMk/>
            <pc:sldMk cId="992333850" sldId="273"/>
            <ac:spMk id="4" creationId="{735FA35C-72E0-213B-2839-5B2A4C0ADD58}"/>
          </ac:spMkLst>
        </pc:spChg>
        <pc:spChg chg="mod">
          <ac:chgData name="DongHyuk Kang" userId="1382359161865afd" providerId="LiveId" clId="{90C1CD7D-57E3-41FA-8B43-A778E236C157}" dt="2025-01-23T14:06:03.955" v="2505" actId="1076"/>
          <ac:spMkLst>
            <pc:docMk/>
            <pc:sldMk cId="992333850" sldId="273"/>
            <ac:spMk id="8" creationId="{78CC0F78-4A71-A785-0D7A-62C461F41D9A}"/>
          </ac:spMkLst>
        </pc:spChg>
        <pc:spChg chg="add del mod">
          <ac:chgData name="DongHyuk Kang" userId="1382359161865afd" providerId="LiveId" clId="{90C1CD7D-57E3-41FA-8B43-A778E236C157}" dt="2025-01-23T14:08:55.601" v="2509" actId="478"/>
          <ac:spMkLst>
            <pc:docMk/>
            <pc:sldMk cId="992333850" sldId="273"/>
            <ac:spMk id="9" creationId="{EF43A185-C1BC-96EC-5CC1-FE2FA565DB57}"/>
          </ac:spMkLst>
        </pc:spChg>
        <pc:picChg chg="del">
          <ac:chgData name="DongHyuk Kang" userId="1382359161865afd" providerId="LiveId" clId="{90C1CD7D-57E3-41FA-8B43-A778E236C157}" dt="2025-01-23T14:04:49.573" v="2498" actId="478"/>
          <ac:picMkLst>
            <pc:docMk/>
            <pc:sldMk cId="992333850" sldId="273"/>
            <ac:picMk id="6" creationId="{AF341000-0DB7-4068-75B8-648FC2DEC583}"/>
          </ac:picMkLst>
        </pc:picChg>
        <pc:picChg chg="add mod ord">
          <ac:chgData name="DongHyuk Kang" userId="1382359161865afd" providerId="LiveId" clId="{90C1CD7D-57E3-41FA-8B43-A778E236C157}" dt="2025-01-23T14:05:56.892" v="2502" actId="1076"/>
          <ac:picMkLst>
            <pc:docMk/>
            <pc:sldMk cId="992333850" sldId="273"/>
            <ac:picMk id="7" creationId="{61F39313-4C2C-2161-1339-7D3758AE1B01}"/>
          </ac:picMkLst>
        </pc:picChg>
      </pc:sldChg>
      <pc:sldChg chg="addSp delSp modSp new mod modAnim">
        <pc:chgData name="DongHyuk Kang" userId="1382359161865afd" providerId="LiveId" clId="{90C1CD7D-57E3-41FA-8B43-A778E236C157}" dt="2025-01-23T14:23:02.325" v="3413"/>
        <pc:sldMkLst>
          <pc:docMk/>
          <pc:sldMk cId="220292054" sldId="274"/>
        </pc:sldMkLst>
        <pc:spChg chg="add del">
          <ac:chgData name="DongHyuk Kang" userId="1382359161865afd" providerId="LiveId" clId="{90C1CD7D-57E3-41FA-8B43-A778E236C157}" dt="2025-01-23T14:13:15.637" v="2547" actId="22"/>
          <ac:spMkLst>
            <pc:docMk/>
            <pc:sldMk cId="220292054" sldId="274"/>
            <ac:spMk id="3" creationId="{25CE1947-379D-84D5-8FDD-D3245597000F}"/>
          </ac:spMkLst>
        </pc:spChg>
        <pc:picChg chg="add del mod ord">
          <ac:chgData name="DongHyuk Kang" userId="1382359161865afd" providerId="LiveId" clId="{90C1CD7D-57E3-41FA-8B43-A778E236C157}" dt="2025-01-23T14:13:15.637" v="2547" actId="22"/>
          <ac:picMkLst>
            <pc:docMk/>
            <pc:sldMk cId="220292054" sldId="274"/>
            <ac:picMk id="5" creationId="{29D1FA2E-10FB-0C2B-57F2-7B4112A5F67C}"/>
          </ac:picMkLst>
        </pc:picChg>
        <pc:picChg chg="add mod">
          <ac:chgData name="DongHyuk Kang" userId="1382359161865afd" providerId="LiveId" clId="{90C1CD7D-57E3-41FA-8B43-A778E236C157}" dt="2025-01-23T14:13:22.036" v="2550" actId="1076"/>
          <ac:picMkLst>
            <pc:docMk/>
            <pc:sldMk cId="220292054" sldId="274"/>
            <ac:picMk id="7" creationId="{BC1B8EFE-1886-F638-2678-13D1C171D4D7}"/>
          </ac:picMkLst>
        </pc:picChg>
        <pc:picChg chg="add mod">
          <ac:chgData name="DongHyuk Kang" userId="1382359161865afd" providerId="LiveId" clId="{90C1CD7D-57E3-41FA-8B43-A778E236C157}" dt="2025-01-23T14:14:01.117" v="2559" actId="14100"/>
          <ac:picMkLst>
            <pc:docMk/>
            <pc:sldMk cId="220292054" sldId="274"/>
            <ac:picMk id="11" creationId="{7BC267CB-ACA8-8A45-765F-58A2CB5B733F}"/>
          </ac:picMkLst>
        </pc:picChg>
      </pc:sldChg>
      <pc:sldMasterChg chg="addSp modSp mod modSldLayout">
        <pc:chgData name="DongHyuk Kang" userId="1382359161865afd" providerId="LiveId" clId="{90C1CD7D-57E3-41FA-8B43-A778E236C157}" dt="2025-01-23T13:36:21.767" v="1854" actId="207"/>
        <pc:sldMasterMkLst>
          <pc:docMk/>
          <pc:sldMasterMk cId="1525771519" sldId="2147483648"/>
        </pc:sldMasterMkLst>
        <pc:spChg chg="add mod">
          <ac:chgData name="DongHyuk Kang" userId="1382359161865afd" providerId="LiveId" clId="{90C1CD7D-57E3-41FA-8B43-A778E236C157}" dt="2025-01-23T13:36:21.767" v="1854" actId="207"/>
          <ac:spMkLst>
            <pc:docMk/>
            <pc:sldMasterMk cId="1525771519" sldId="2147483648"/>
            <ac:spMk id="8" creationId="{09222EE3-FD64-C806-5301-008D06DD2EFC}"/>
          </ac:spMkLst>
        </pc:spChg>
        <pc:picChg chg="add mod modCrop">
          <ac:chgData name="DongHyuk Kang" userId="1382359161865afd" providerId="LiveId" clId="{90C1CD7D-57E3-41FA-8B43-A778E236C157}" dt="2025-01-23T13:09:39.817" v="59" actId="732"/>
          <ac:picMkLst>
            <pc:docMk/>
            <pc:sldMasterMk cId="1525771519" sldId="2147483648"/>
            <ac:picMk id="7" creationId="{497D12DC-F199-2317-4FBB-1C268D2B2B1A}"/>
          </ac:picMkLst>
        </pc:picChg>
        <pc:sldLayoutChg chg="addSp delSp modSp mod">
          <pc:chgData name="DongHyuk Kang" userId="1382359161865afd" providerId="LiveId" clId="{90C1CD7D-57E3-41FA-8B43-A778E236C157}" dt="2025-01-23T13:08:18.835" v="50" actId="478"/>
          <pc:sldLayoutMkLst>
            <pc:docMk/>
            <pc:sldMasterMk cId="1525771519" sldId="2147483648"/>
            <pc:sldLayoutMk cId="1074026545" sldId="2147483650"/>
          </pc:sldLayoutMkLst>
          <pc:picChg chg="add del mod">
            <ac:chgData name="DongHyuk Kang" userId="1382359161865afd" providerId="LiveId" clId="{90C1CD7D-57E3-41FA-8B43-A778E236C157}" dt="2025-01-23T13:08:18.835" v="50" actId="478"/>
            <ac:picMkLst>
              <pc:docMk/>
              <pc:sldMasterMk cId="1525771519" sldId="2147483648"/>
              <pc:sldLayoutMk cId="1074026545" sldId="2147483650"/>
              <ac:picMk id="7" creationId="{42B7A318-FD1E-2D12-40C3-5732781ACE5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D2024-92DA-42B3-AAD0-1195D44AB60E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F6FBA-7ACF-41C2-A10B-EFB4C3C0D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4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87BC6-8B44-37A4-1EB9-E04619036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4FCEB-4D82-4A49-7371-4058A7A2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D7498-A872-9A5E-4AAE-A32A4A80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18216-BF8E-A3F9-63C7-38F2EAD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295F7-6C1C-38AB-458A-D4642D27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4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2E21-DF5D-CD90-43D5-06D0B43B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6A502-F1CB-56BE-478B-06C114844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02B5B-476A-E7E3-9F5F-D9E4E42B8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57546-222F-F1FC-E4E8-AD08B8B3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99A73-3BA9-4D7A-4DF0-CA06A690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8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044206-4D05-4E5C-3D09-402E24CF8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E698CA-E905-1CF8-000F-E9FA11436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8B85E-B92B-059D-6716-6453196E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4BCA0-C609-8935-18A9-FBF5A66B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DFC8EE-065D-3BD4-DB9A-64BE6524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4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16130-9768-CD62-387D-9CE01428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0F3D3-EFD8-959C-534A-84CA861A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967EB-8191-5323-3565-8F37B38D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206C8-D868-9661-CC27-587B268E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EE208-CB93-6B07-C43A-6C71E726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2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9C399-9A43-3004-CB58-1CD84B5D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F3AD7-0899-2759-7B0C-DDAD64039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A042C-C35E-7C96-A0C0-632A6697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36CF7-4EF7-01E9-1929-AA4209C3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E9CF57-F26D-6297-5962-F8940989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9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9C5B8-5AB1-7FA9-4C65-FFADAA84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5A514-4E1D-0FFC-BD8A-F526CE9FC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6B1C6-E9EE-F700-7CA1-669B4A109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037DC-E032-E577-3DCB-4DC13B57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43DDD-2E29-1F88-619F-2B4036BB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7985A-5A0A-CC15-6318-71820A1C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4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0B253-E1DC-E330-4BBC-D160F32A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5318F-32C4-FA6C-38EC-A42DE7DBE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CA7C12-DAF3-327A-7105-B5CB2B2FE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2458C-C90F-C088-260A-BBB09E0EA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BB8D14-0C5A-7215-872D-E7FD4F7FA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B1FF45-426B-311E-99D2-DC536CB9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1E1814-53EE-ED28-680A-B65D0AEF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FAF774-825E-C7B7-C896-FE9BDC28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67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B7AA-F6D7-87E4-5454-70BBE7D9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1E7A8F-5F26-76C1-FA5C-652FC9A7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7A93B-4F74-7A7F-090F-1B9C5725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2156F-A2E8-405C-CE98-550BFAA3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3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F7CCD1-8B54-0D69-12BA-E6990E87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736F24-64E3-52BD-A9B9-09365D93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80F46-1755-C5BA-5881-9B293A39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9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AAF0D-8AAA-E79E-E59F-2627B458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3C34C-925B-B05C-EB6E-A94AE84B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DC9E35-D5DB-02B6-A0F3-25B674167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9FEF58-453B-A86D-366D-1D83A8F2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263B9D-FCF7-C6A8-2DE0-FD1A69B5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9E80DA-C409-AB89-C5E7-FF95BEB4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4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2FB30-1B92-6F96-50A0-C691443C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D6CC06-8B9C-793F-0F7A-60432D643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D7348A-3AA5-48E1-A890-B435EED6F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11A161-3062-29F3-7D3B-9278A5FE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489FF1-2906-2F41-0D96-3CEEFBE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2F205F-574B-6151-63F2-5113BB9F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23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91965A-25CE-162C-7689-5BBE0BCF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B3332-BC5A-3886-DAC4-8B811FD33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033AA-4502-FFC9-BB25-0760C154D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80B9C-9B23-4B8B-87E6-F354F56D668C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6E489-8E7C-7328-FA17-3318BFB3D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9AFFD-9CCA-1306-4C52-DDF74F388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4629C-D108-455E-BCDB-8F008AC06E2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7D12DC-F199-2317-4FBB-1C268D2B2B1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51409" t="12465" r="1447" b="403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222EE3-FD64-C806-5301-008D06DD2E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>
                  <a:alpha val="0"/>
                </a:schemeClr>
              </a:gs>
              <a:gs pos="25000">
                <a:schemeClr val="bg1">
                  <a:alpha val="60000"/>
                </a:schemeClr>
              </a:gs>
              <a:gs pos="55000">
                <a:schemeClr val="bg1">
                  <a:alpha val="9000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7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Jungmin/Bootcamp202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C3742950-D831-A76E-EC91-37F3BD96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5" r="-1" b="-1"/>
          <a:stretch/>
        </p:blipFill>
        <p:spPr>
          <a:xfrm>
            <a:off x="-2559" y="-2"/>
            <a:ext cx="6096001" cy="685800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849EDE7-84A2-05D6-038B-6D1BAF1001CD}"/>
              </a:ext>
            </a:extLst>
          </p:cNvPr>
          <p:cNvSpPr txBox="1">
            <a:spLocks/>
          </p:cNvSpPr>
          <p:nvPr/>
        </p:nvSpPr>
        <p:spPr>
          <a:xfrm>
            <a:off x="6712279" y="1847272"/>
            <a:ext cx="583738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생성 </a:t>
            </a:r>
            <a:r>
              <a:rPr lang="en-US" altLang="ko-KR" dirty="0"/>
              <a:t>AI </a:t>
            </a:r>
          </a:p>
          <a:p>
            <a:r>
              <a:rPr lang="ko-KR" altLang="en-US" dirty="0"/>
              <a:t>프로그램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D7E8B-56B2-C91D-E0BE-2769855FE453}"/>
              </a:ext>
            </a:extLst>
          </p:cNvPr>
          <p:cNvSpPr txBox="1"/>
          <p:nvPr/>
        </p:nvSpPr>
        <p:spPr>
          <a:xfrm>
            <a:off x="6712279" y="4234872"/>
            <a:ext cx="392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2021148001 </a:t>
            </a:r>
            <a:r>
              <a:rPr lang="ko-KR" altLang="en-US" dirty="0" err="1"/>
              <a:t>강동혁</a:t>
            </a:r>
            <a:endParaRPr lang="en-US" altLang="ko-KR" dirty="0"/>
          </a:p>
          <a:p>
            <a:r>
              <a:rPr lang="en-US" altLang="ko-KR" dirty="0"/>
              <a:t>2021148024 </a:t>
            </a:r>
            <a:r>
              <a:rPr lang="ko-KR" altLang="en-US" dirty="0" err="1"/>
              <a:t>위정민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2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AB033-5AA2-6513-0B19-5945E42A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E79614-035C-BD02-14D3-421E9C9E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524000"/>
            <a:ext cx="9137586" cy="5139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9704A-947B-B914-CFD3-C731C2AF8A9D}"/>
              </a:ext>
            </a:extLst>
          </p:cNvPr>
          <p:cNvSpPr txBox="1"/>
          <p:nvPr/>
        </p:nvSpPr>
        <p:spPr>
          <a:xfrm>
            <a:off x="9629134" y="1524000"/>
            <a:ext cx="2405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Image: dog</a:t>
            </a:r>
          </a:p>
          <a:p>
            <a:r>
              <a:rPr lang="en-US" altLang="ko-KR" sz="3200" dirty="0"/>
              <a:t>Text: beach</a:t>
            </a:r>
            <a:endParaRPr lang="ko-KR" altLang="en-US" sz="3200" dirty="0"/>
          </a:p>
        </p:txBody>
      </p:sp>
      <p:pic>
        <p:nvPicPr>
          <p:cNvPr id="8" name="그림 7" descr="포유류, 개 품종, 개, 애완동물이(가) 표시된 사진&#10;&#10;자동 생성된 설명">
            <a:extLst>
              <a:ext uri="{FF2B5EF4-FFF2-40B4-BE49-F238E27FC236}">
                <a16:creationId xmlns:a16="http://schemas.microsoft.com/office/drawing/2014/main" id="{8162C856-7791-2187-427D-CB49F0AC3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64" y="2849563"/>
            <a:ext cx="6096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5452-4D94-0F2D-7BC5-D41A7239D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B2C03-6E42-A47C-CD63-BCC0902C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29501D-0134-7107-6253-F761E957D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86" y="1690688"/>
            <a:ext cx="6765689" cy="4508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6CB41-B96E-7007-43E5-3337B4D441B0}"/>
              </a:ext>
            </a:extLst>
          </p:cNvPr>
          <p:cNvSpPr txBox="1"/>
          <p:nvPr/>
        </p:nvSpPr>
        <p:spPr>
          <a:xfrm>
            <a:off x="7924800" y="1690688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Image: cat</a:t>
            </a:r>
          </a:p>
          <a:p>
            <a:r>
              <a:rPr lang="en-US" altLang="ko-KR" sz="3200" dirty="0"/>
              <a:t>Text: sunset- beach</a:t>
            </a:r>
            <a:endParaRPr lang="ko-KR" altLang="en-US" sz="3200" dirty="0"/>
          </a:p>
        </p:txBody>
      </p: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E527C380-1C81-666C-CF48-FCF0681BE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83" y="3260348"/>
            <a:ext cx="5241930" cy="34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8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E415A-236D-BC8B-CC0A-461E6E5C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FD0C9-0739-885F-6D3F-FDC1E4E3E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FBC6A-5B7B-2ED0-31E8-4583D20B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B223C2-2AE5-47F8-7985-CB5A5F525F83}"/>
              </a:ext>
            </a:extLst>
          </p:cNvPr>
          <p:cNvSpPr/>
          <p:nvPr/>
        </p:nvSpPr>
        <p:spPr>
          <a:xfrm>
            <a:off x="838200" y="4572000"/>
            <a:ext cx="1590964" cy="92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012F-5E45-343F-A208-E46F4FF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개선점 및 </a:t>
            </a:r>
            <a:r>
              <a:rPr lang="ko-KR" altLang="en-US" dirty="0" err="1"/>
              <a:t>미구현</a:t>
            </a:r>
            <a:r>
              <a:rPr lang="ko-KR" altLang="en-US" dirty="0"/>
              <a:t>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6A232-A024-6AF8-2CD2-2E005784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모델인만큼</a:t>
            </a:r>
            <a:r>
              <a:rPr lang="en-US" altLang="ko-KR" dirty="0"/>
              <a:t>, </a:t>
            </a:r>
            <a:r>
              <a:rPr lang="ko-KR" altLang="en-US" dirty="0"/>
              <a:t>데이터 모델이 클수록 정확도는 올라감</a:t>
            </a:r>
            <a:endParaRPr lang="en-US" altLang="ko-KR" dirty="0"/>
          </a:p>
          <a:p>
            <a:r>
              <a:rPr lang="ko-KR" altLang="en-US" dirty="0"/>
              <a:t>데이터가 아직은 상대적으로 빈약한 수준</a:t>
            </a:r>
            <a:endParaRPr lang="en-US" altLang="ko-KR" dirty="0"/>
          </a:p>
          <a:p>
            <a:r>
              <a:rPr lang="ko-KR" altLang="en-US" dirty="0"/>
              <a:t>로컬 서버로 구동되는 서비스이므로 속도 개선 필요</a:t>
            </a:r>
            <a:endParaRPr lang="en-US" altLang="ko-KR" dirty="0"/>
          </a:p>
          <a:p>
            <a:r>
              <a:rPr lang="ko-KR" altLang="en-US" dirty="0"/>
              <a:t>언제 어디서든 접근 가능한 도메인</a:t>
            </a:r>
            <a:r>
              <a:rPr lang="en-US" altLang="ko-KR" dirty="0"/>
              <a:t>/</a:t>
            </a:r>
            <a:r>
              <a:rPr lang="ko-KR" altLang="en-US" dirty="0" err="1"/>
              <a:t>모바일앱</a:t>
            </a:r>
            <a:r>
              <a:rPr lang="ko-KR" altLang="en-US" dirty="0"/>
              <a:t> 으로 진출가능</a:t>
            </a:r>
            <a:endParaRPr lang="en-US" altLang="ko-KR" dirty="0"/>
          </a:p>
          <a:p>
            <a:r>
              <a:rPr lang="ko-KR" altLang="en-US" dirty="0"/>
              <a:t>사용자 입력 프롬프트를 한글로 작성불가</a:t>
            </a:r>
            <a:r>
              <a:rPr lang="en-US" altLang="ko-KR" dirty="0"/>
              <a:t>(</a:t>
            </a:r>
            <a:r>
              <a:rPr lang="ko-KR" altLang="en-US" dirty="0"/>
              <a:t>영어만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새롭게 구축한 모델과</a:t>
            </a:r>
            <a:r>
              <a:rPr lang="en-US" altLang="ko-KR" dirty="0"/>
              <a:t> </a:t>
            </a:r>
            <a:r>
              <a:rPr lang="ko-KR" altLang="en-US" dirty="0"/>
              <a:t>코드 간 동기화가 자연스럽게 </a:t>
            </a:r>
            <a:r>
              <a:rPr lang="ko-KR" altLang="en-US"/>
              <a:t>이루어지지 못함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782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0275-82E8-C419-8954-7BDF048A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8E07E-6541-9E1D-E345-16FE7186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55A07-B930-9D38-DEE4-A9B4BBA9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AI</a:t>
            </a:r>
            <a:r>
              <a:rPr lang="ko-KR" altLang="en-US" sz="2000" dirty="0"/>
              <a:t>기술이 생각보다 많이 복잡하고 넓다는 것을 알게 되었다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전이학습을 시키면서 겪었던 많은 문제점들과 그것을 해결하기 위한 정보를 찾아보는 연습 등을 통해 앞으로</a:t>
            </a:r>
            <a:r>
              <a:rPr lang="en-US" altLang="ko-KR" sz="2000" dirty="0"/>
              <a:t> </a:t>
            </a:r>
            <a:r>
              <a:rPr lang="ko-KR" altLang="en-US" sz="2000" dirty="0"/>
              <a:t>임베디드</a:t>
            </a:r>
            <a:r>
              <a:rPr lang="en-US" altLang="ko-KR" sz="2000" dirty="0"/>
              <a:t>SW </a:t>
            </a:r>
            <a:r>
              <a:rPr lang="ko-KR" altLang="en-US" sz="2000" dirty="0"/>
              <a:t>공부를 할 때</a:t>
            </a:r>
            <a:r>
              <a:rPr lang="en-US" altLang="ko-KR" sz="2000" dirty="0"/>
              <a:t> </a:t>
            </a:r>
            <a:r>
              <a:rPr lang="ko-KR" altLang="en-US" sz="2000" dirty="0"/>
              <a:t>문제해결능력을 키울 수 있었던 시간이 되었다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주라는 짧은 시간동안 </a:t>
            </a:r>
            <a:r>
              <a:rPr lang="en-US" altLang="ko-KR" sz="2000" dirty="0"/>
              <a:t>AI</a:t>
            </a:r>
            <a:r>
              <a:rPr lang="ko-KR" altLang="en-US" sz="2000" dirty="0"/>
              <a:t>기술에 대해 생각보다 많은 정보를 얻게 되었고</a:t>
            </a:r>
            <a:r>
              <a:rPr lang="en-US" altLang="ko-KR" sz="2000" dirty="0"/>
              <a:t> </a:t>
            </a:r>
            <a:r>
              <a:rPr lang="ko-KR" altLang="en-US" sz="2000" dirty="0"/>
              <a:t>오류발생에 대한 해결법을 공부할 수 있었던 시간이었다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3FB99EC-5BE0-07BD-3E59-3FEECDDF4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197492"/>
            <a:ext cx="6897006" cy="111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GitHub: </a:t>
            </a:r>
            <a:r>
              <a:rPr lang="en-US" altLang="ko-KR" dirty="0" err="1">
                <a:hlinkClick r:id="rId2"/>
              </a:rPr>
              <a:t>WeJungmin</a:t>
            </a:r>
            <a:r>
              <a:rPr lang="en-US" altLang="ko-KR" dirty="0">
                <a:hlinkClick r:id="rId2"/>
              </a:rPr>
              <a:t>/Bootcamp2025: Bootcamp Project</a:t>
            </a:r>
            <a:endParaRPr lang="en-US" altLang="ko-KR" dirty="0"/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GitHub: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kangdh9447/Bootcamp2025</a:t>
            </a:r>
          </a:p>
        </p:txBody>
      </p:sp>
    </p:spTree>
    <p:extLst>
      <p:ext uri="{BB962C8B-B14F-4D97-AF65-F5344CB8AC3E}">
        <p14:creationId xmlns:p14="http://schemas.microsoft.com/office/powerpoint/2010/main" val="143246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3285E-6C95-8ED0-CC6C-BD726729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476040BE-7335-C955-877F-33F78206C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BCBB62-3349-4B92-1EE7-10DBE7904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923D995-8C75-1120-F97F-BB3B8A77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5" r="-1" b="-1"/>
          <a:stretch/>
        </p:blipFill>
        <p:spPr>
          <a:xfrm>
            <a:off x="-2559" y="-2"/>
            <a:ext cx="6096001" cy="685800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F331642-5D85-0898-2869-98937E2DCF9E}"/>
              </a:ext>
            </a:extLst>
          </p:cNvPr>
          <p:cNvSpPr txBox="1">
            <a:spLocks/>
          </p:cNvSpPr>
          <p:nvPr/>
        </p:nvSpPr>
        <p:spPr>
          <a:xfrm>
            <a:off x="6742411" y="2235199"/>
            <a:ext cx="583738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80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D2509-1EFD-E8A3-4EFC-F8892661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D99B2611-7471-4598-7F1E-EC730893A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0E60A0-BEDC-E937-3E6C-4A1AB2F70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0FF1E09-5912-C48F-9434-9CB9A262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5" r="-1" b="-1"/>
          <a:stretch/>
        </p:blipFill>
        <p:spPr>
          <a:xfrm>
            <a:off x="-2559" y="-2"/>
            <a:ext cx="6096001" cy="685800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B50E46D-323A-246A-78DB-56CD3D96BC64}"/>
              </a:ext>
            </a:extLst>
          </p:cNvPr>
          <p:cNvSpPr txBox="1">
            <a:spLocks/>
          </p:cNvSpPr>
          <p:nvPr/>
        </p:nvSpPr>
        <p:spPr>
          <a:xfrm>
            <a:off x="6742411" y="2235199"/>
            <a:ext cx="583738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3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CE4FC-A06D-6A5B-8DD2-88EAEEEDC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C1C5848F-89B4-0F1C-DEBF-710306B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177FC1-5C25-3A0F-85A5-138BAF3BA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7808741-462B-8CB3-3B70-5953F29B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5" r="-1" b="-1"/>
          <a:stretch/>
        </p:blipFill>
        <p:spPr>
          <a:xfrm>
            <a:off x="-2559" y="-2"/>
            <a:ext cx="6096001" cy="68580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290C78-E230-F4E6-F63D-FADB73F5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09" y="1904852"/>
            <a:ext cx="5647823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0EE8DAE5-356C-A073-CAC4-6D1D9E30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809" y="3230416"/>
            <a:ext cx="5647823" cy="323503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사용 기술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주요 과정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성과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개선점 및 </a:t>
            </a:r>
            <a:r>
              <a:rPr lang="ko-KR" altLang="en-US" dirty="0" err="1"/>
              <a:t>미구현</a:t>
            </a:r>
            <a:r>
              <a:rPr lang="ko-KR" altLang="en-US" dirty="0"/>
              <a:t> 기술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48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5FF85-340D-BFDE-659D-493916C1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pic>
        <p:nvPicPr>
          <p:cNvPr id="5" name="내용 개체 틀 4" descr="텍스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D735F3D8-0477-DD77-FA29-863AA2AD6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r="7384"/>
          <a:stretch/>
        </p:blipFill>
        <p:spPr>
          <a:xfrm>
            <a:off x="838200" y="1690688"/>
            <a:ext cx="6372225" cy="4351338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1C28707-DCF8-6847-3D4B-A9CBF3EB426C}"/>
              </a:ext>
            </a:extLst>
          </p:cNvPr>
          <p:cNvSpPr txBox="1">
            <a:spLocks/>
          </p:cNvSpPr>
          <p:nvPr/>
        </p:nvSpPr>
        <p:spPr>
          <a:xfrm>
            <a:off x="7210425" y="1690688"/>
            <a:ext cx="4752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포스터를 제작할 때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배경을 자유롭게 수정하고 싶다</a:t>
            </a:r>
            <a:r>
              <a:rPr lang="en-US" altLang="ko-KR" dirty="0">
                <a:latin typeface="Arial" panose="020B0604020202020204" pitchFamily="34" charset="0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기존 생성형 </a:t>
            </a:r>
            <a:r>
              <a:rPr lang="en-US" altLang="ko-KR" dirty="0">
                <a:latin typeface="Arial" panose="020B0604020202020204" pitchFamily="34" charset="0"/>
              </a:rPr>
              <a:t>ai </a:t>
            </a:r>
            <a:r>
              <a:rPr lang="ko-KR" altLang="en-US" dirty="0">
                <a:latin typeface="Arial" panose="020B0604020202020204" pitchFamily="34" charset="0"/>
              </a:rPr>
              <a:t>서비스 제공 사이트 존재하나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</a:rPr>
              <a:t>해외기반이며</a:t>
            </a:r>
            <a:r>
              <a:rPr lang="ko-KR" altLang="en-US" dirty="0">
                <a:latin typeface="Arial" panose="020B0604020202020204" pitchFamily="34" charset="0"/>
              </a:rPr>
              <a:t> 불친절</a:t>
            </a:r>
            <a:endParaRPr lang="en-US" altLang="ko-KR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사용자가 입력한 텍스트를 토대로 배경을 생성해주는 </a:t>
            </a:r>
            <a:r>
              <a:rPr lang="en-US" altLang="ko-KR" dirty="0">
                <a:latin typeface="Arial" panose="020B0604020202020204" pitchFamily="34" charset="0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기존에 배경이 있었다면 지우고 새롭게 생성</a:t>
            </a:r>
            <a:endParaRPr lang="en-US" altLang="ko-KR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</a:rPr>
              <a:t>편리한 접근을 위해 웹으로 제작</a:t>
            </a:r>
            <a:endParaRPr lang="ko-KR" altLang="ko-KR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2296-AE4D-F758-8B12-1FA478E1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31" r="5090"/>
          <a:stretch/>
        </p:blipFill>
        <p:spPr>
          <a:xfrm>
            <a:off x="255408" y="1690688"/>
            <a:ext cx="6955017" cy="43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D2374-7AD9-4CF7-E25C-59C89729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981F5-C982-2623-412F-A7EF80E6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프로그래밍언어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2800" dirty="0">
                <a:latin typeface="Arial" panose="020B0604020202020204" pitchFamily="34" charset="0"/>
              </a:rPr>
              <a:t>Python, </a:t>
            </a:r>
            <a:r>
              <a:rPr lang="en-US" altLang="ko-KR" sz="2800" dirty="0" err="1">
                <a:latin typeface="Arial" panose="020B0604020202020204" pitchFamily="34" charset="0"/>
              </a:rPr>
              <a:t>Java</a:t>
            </a:r>
            <a:r>
              <a:rPr lang="en-US" altLang="ko-KR" dirty="0" err="1">
                <a:latin typeface="Arial" panose="020B0604020202020204" pitchFamily="34" charset="0"/>
              </a:rPr>
              <a:t>script</a:t>
            </a:r>
            <a:r>
              <a:rPr lang="en-US" altLang="ko-KR" dirty="0">
                <a:latin typeface="Arial" panose="020B0604020202020204" pitchFamily="34" charset="0"/>
              </a:rPr>
              <a:t>(HTML)</a:t>
            </a:r>
            <a:endParaRPr lang="en-US" altLang="ko-KR" sz="28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rial" panose="020B0604020202020204" pitchFamily="34" charset="0"/>
              </a:rPr>
              <a:t>AI </a:t>
            </a:r>
            <a:r>
              <a:rPr lang="ko-KR" altLang="en-US" sz="2800" b="1" dirty="0">
                <a:latin typeface="Arial" panose="020B0604020202020204" pitchFamily="34" charset="0"/>
              </a:rPr>
              <a:t>기술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altLang="ko-KR" sz="2800" dirty="0" err="1"/>
              <a:t>yTorch</a:t>
            </a:r>
            <a:r>
              <a:rPr lang="en-US" altLang="ko-KR" sz="2800" dirty="0"/>
              <a:t>, CUDA, </a:t>
            </a:r>
            <a:r>
              <a:rPr lang="en-US" altLang="ko-KR" sz="2800" dirty="0" err="1"/>
              <a:t>DataLoader</a:t>
            </a:r>
            <a:r>
              <a:rPr lang="en-US" altLang="ko-KR" sz="2800" dirty="0"/>
              <a:t>, </a:t>
            </a:r>
            <a:r>
              <a:rPr lang="en-US" altLang="ko-KR" dirty="0"/>
              <a:t>Stable Diffusion(ai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도구 및 플랫폼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IDLE(Python 3.10) , Git,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Arial" panose="020B0604020202020204" pitchFamily="34" charset="0"/>
              </a:rPr>
              <a:t>모듈</a:t>
            </a:r>
            <a:r>
              <a:rPr lang="en-US" altLang="ko-KR" b="1" dirty="0">
                <a:latin typeface="Arial" panose="020B0604020202020204" pitchFamily="34" charset="0"/>
              </a:rPr>
              <a:t>/</a:t>
            </a:r>
            <a:r>
              <a:rPr lang="ko-KR" altLang="en-US" b="1" dirty="0">
                <a:latin typeface="Arial" panose="020B0604020202020204" pitchFamily="34" charset="0"/>
              </a:rPr>
              <a:t>패키지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en-US" altLang="ko-KR" b="1" dirty="0">
                <a:latin typeface="Arial" panose="020B0604020202020204" pitchFamily="34" charset="0"/>
              </a:rPr>
              <a:t>flask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가상서버</a:t>
            </a:r>
            <a:r>
              <a:rPr lang="en-US" altLang="ko-KR" dirty="0">
                <a:latin typeface="Arial" panose="020B0604020202020204" pitchFamily="34" charset="0"/>
              </a:rPr>
              <a:t>), pillow(</a:t>
            </a:r>
            <a:r>
              <a:rPr lang="ko-KR" altLang="en-US" dirty="0">
                <a:latin typeface="Arial" panose="020B0604020202020204" pitchFamily="34" charset="0"/>
              </a:rPr>
              <a:t>이미지처리</a:t>
            </a:r>
            <a:r>
              <a:rPr lang="en-US" altLang="ko-KR" dirty="0">
                <a:latin typeface="Arial" panose="020B0604020202020204" pitchFamily="34" charset="0"/>
              </a:rPr>
              <a:t>), </a:t>
            </a:r>
            <a:r>
              <a:rPr lang="en-US" altLang="ko-KR" b="1" dirty="0">
                <a:latin typeface="Arial" panose="020B0604020202020204" pitchFamily="34" charset="0"/>
              </a:rPr>
              <a:t>torch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딥러닝</a:t>
            </a:r>
            <a:r>
              <a:rPr lang="en-US" altLang="ko-KR" dirty="0">
                <a:latin typeface="Arial" panose="020B0604020202020204" pitchFamily="34" charset="0"/>
              </a:rPr>
              <a:t>), </a:t>
            </a:r>
            <a:r>
              <a:rPr lang="en-US" altLang="ko-KR" dirty="0" err="1">
                <a:latin typeface="Arial" panose="020B0604020202020204" pitchFamily="34" charset="0"/>
              </a:rPr>
              <a:t>huggingface</a:t>
            </a:r>
            <a:r>
              <a:rPr lang="en-US" altLang="ko-KR" dirty="0">
                <a:latin typeface="Arial" panose="020B0604020202020204" pitchFamily="34" charset="0"/>
              </a:rPr>
              <a:t>-hub(</a:t>
            </a:r>
            <a:r>
              <a:rPr lang="ko-KR" altLang="en-US" dirty="0">
                <a:latin typeface="Arial" panose="020B0604020202020204" pitchFamily="34" charset="0"/>
              </a:rPr>
              <a:t>모델제공</a:t>
            </a:r>
            <a:r>
              <a:rPr lang="en-US" altLang="ko-KR" dirty="0">
                <a:latin typeface="Arial" panose="020B0604020202020204" pitchFamily="34" charset="0"/>
              </a:rPr>
              <a:t>), </a:t>
            </a:r>
            <a:r>
              <a:rPr lang="en-US" altLang="ko-KR" b="1" dirty="0" err="1">
                <a:latin typeface="Arial" panose="020B0604020202020204" pitchFamily="34" charset="0"/>
              </a:rPr>
              <a:t>rembg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</a:rPr>
              <a:t>배경이미지제거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Arial" panose="020B0604020202020204" pitchFamily="34" charset="0"/>
              </a:rPr>
              <a:t>기타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</a:t>
            </a:r>
            <a:r>
              <a:rPr kumimoji="0" lang="ko-KR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전처리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전이학습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최적화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04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CF1C6-0BAA-B37F-FB70-FEF0E6A8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6F7B3-355E-D941-AE96-FB4B638A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과정</a:t>
            </a:r>
            <a:r>
              <a:rPr lang="en-US" altLang="ko-KR" dirty="0"/>
              <a:t>-</a:t>
            </a:r>
            <a:r>
              <a:rPr lang="ko-KR" altLang="en-US" dirty="0"/>
              <a:t>환경 조성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E2912D-F556-6EB4-50D7-9D277A21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5" y="1460500"/>
            <a:ext cx="6041834" cy="5032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C3CFC7-622E-2783-2F03-3186839D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84"/>
          <a:stretch/>
        </p:blipFill>
        <p:spPr>
          <a:xfrm>
            <a:off x="6096000" y="1460500"/>
            <a:ext cx="5914465" cy="4639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3481E-731F-81C2-A7A0-9D100071D9CD}"/>
              </a:ext>
            </a:extLst>
          </p:cNvPr>
          <p:cNvSpPr txBox="1"/>
          <p:nvPr/>
        </p:nvSpPr>
        <p:spPr>
          <a:xfrm>
            <a:off x="9829800" y="5108574"/>
            <a:ext cx="198120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App.py</a:t>
            </a:r>
          </a:p>
          <a:p>
            <a:r>
              <a:rPr lang="ko-KR" altLang="en-US" dirty="0" err="1"/>
              <a:t>ㄴ</a:t>
            </a:r>
            <a:r>
              <a:rPr lang="en-US" altLang="ko-KR" dirty="0" err="1"/>
              <a:t>image_routes</a:t>
            </a:r>
            <a:endParaRPr lang="en-US" altLang="ko-KR" dirty="0"/>
          </a:p>
          <a:p>
            <a:r>
              <a:rPr lang="ko-KR" altLang="en-US" dirty="0" err="1"/>
              <a:t>ㄴ</a:t>
            </a:r>
            <a:r>
              <a:rPr lang="en-US" altLang="ko-KR" dirty="0" err="1"/>
              <a:t>home_routes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22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33A8-7F2C-B6F4-242F-7D798EA6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과정</a:t>
            </a:r>
            <a:r>
              <a:rPr lang="en-US" altLang="ko-KR" dirty="0"/>
              <a:t>-</a:t>
            </a:r>
            <a:r>
              <a:rPr lang="ko-KR" altLang="en-US" dirty="0"/>
              <a:t>환경 조성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C043A3-F55D-80F5-92D7-F2A72305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8" y="1526190"/>
            <a:ext cx="5282173" cy="2975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D6F90D-0A4C-9879-7AC8-6EFB4009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9" y="3336829"/>
            <a:ext cx="5282172" cy="29750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F45DB2-0DD1-353A-AC73-FC6CACF3CD05}"/>
              </a:ext>
            </a:extLst>
          </p:cNvPr>
          <p:cNvSpPr/>
          <p:nvPr/>
        </p:nvSpPr>
        <p:spPr>
          <a:xfrm>
            <a:off x="1207655" y="2389993"/>
            <a:ext cx="1110672" cy="76116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3070C9-D0F0-C633-2F7A-E057A6042B50}"/>
              </a:ext>
            </a:extLst>
          </p:cNvPr>
          <p:cNvSpPr/>
          <p:nvPr/>
        </p:nvSpPr>
        <p:spPr>
          <a:xfrm>
            <a:off x="1207655" y="4200632"/>
            <a:ext cx="1110672" cy="76116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D8BB07-9D2B-286B-BCC4-10FC3A7B2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28" y="1526191"/>
            <a:ext cx="4698264" cy="4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1113F-AC8B-1968-E841-6013CA314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E1947-379D-84D5-8FDD-D3245597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B8EFE-1886-F638-2678-13D1C171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CC68FB-8C32-ADC4-D5A7-4EBDDE17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84FEB-894E-D932-98D8-38399AEA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FB17B-CCFD-78D2-302B-5B639529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과정</a:t>
            </a:r>
            <a:r>
              <a:rPr lang="en-US" altLang="ko-KR" dirty="0"/>
              <a:t>-</a:t>
            </a:r>
            <a:r>
              <a:rPr lang="ko-KR" altLang="en-US" dirty="0"/>
              <a:t>데이터학습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9ABD733-9785-7440-C379-1D976184F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5" y="1568868"/>
            <a:ext cx="8610600" cy="4819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5CF2E-F77F-BF7E-37B7-FEAFE244DF07}"/>
              </a:ext>
            </a:extLst>
          </p:cNvPr>
          <p:cNvSpPr txBox="1"/>
          <p:nvPr/>
        </p:nvSpPr>
        <p:spPr>
          <a:xfrm>
            <a:off x="9448800" y="1569301"/>
            <a:ext cx="210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Google </a:t>
            </a:r>
            <a:r>
              <a:rPr lang="en-US" altLang="ko-KR" sz="3600" b="1" dirty="0" err="1"/>
              <a:t>Colab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57A51-CE7C-31B5-49BB-49A3427D7BB0}"/>
              </a:ext>
            </a:extLst>
          </p:cNvPr>
          <p:cNvSpPr txBox="1"/>
          <p:nvPr/>
        </p:nvSpPr>
        <p:spPr>
          <a:xfrm>
            <a:off x="9448800" y="3617174"/>
            <a:ext cx="2419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Google drive</a:t>
            </a:r>
            <a:r>
              <a:rPr lang="ko-KR" altLang="en-US" dirty="0"/>
              <a:t>와 연동</a:t>
            </a:r>
            <a:endParaRPr lang="en-US" altLang="ko-KR" dirty="0"/>
          </a:p>
          <a:p>
            <a:r>
              <a:rPr lang="en-US" altLang="ko-KR" dirty="0"/>
              <a:t>Epoch: 10</a:t>
            </a:r>
          </a:p>
          <a:p>
            <a:r>
              <a:rPr lang="ko-KR" altLang="en-US" dirty="0"/>
              <a:t>학습</a:t>
            </a:r>
            <a:r>
              <a:rPr lang="en-US" altLang="ko-KR" dirty="0"/>
              <a:t>/</a:t>
            </a:r>
            <a:r>
              <a:rPr lang="ko-KR" altLang="en-US" dirty="0"/>
              <a:t>검증손실이 감소하는 모습 확인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62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CDE4-C436-A997-885E-64D5E761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B0C73-F393-FCF2-604D-8007BBE3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과정</a:t>
            </a:r>
            <a:r>
              <a:rPr lang="en-US" altLang="ko-KR" dirty="0"/>
              <a:t>-</a:t>
            </a:r>
            <a:r>
              <a:rPr lang="ko-KR" altLang="en-US" dirty="0"/>
              <a:t>데이터학습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C0F78-4A71-A785-0D7A-62C461F41D9A}"/>
              </a:ext>
            </a:extLst>
          </p:cNvPr>
          <p:cNvSpPr txBox="1"/>
          <p:nvPr/>
        </p:nvSpPr>
        <p:spPr>
          <a:xfrm>
            <a:off x="8975013" y="1469015"/>
            <a:ext cx="299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학습데이터와 검증데이터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F39313-4C2C-2161-1339-7D3758AE1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44" y="1469015"/>
            <a:ext cx="8633268" cy="4351338"/>
          </a:xfrm>
        </p:spPr>
      </p:pic>
      <p:pic>
        <p:nvPicPr>
          <p:cNvPr id="4" name="그림 3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AA95290D-0CDA-A48B-30A0-2F785A62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89" y="2716409"/>
            <a:ext cx="5496244" cy="3959111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8837CBB2-492E-260D-4BAD-B0D81D5D904E}"/>
              </a:ext>
            </a:extLst>
          </p:cNvPr>
          <p:cNvSpPr/>
          <p:nvPr/>
        </p:nvSpPr>
        <p:spPr>
          <a:xfrm>
            <a:off x="6373906" y="6492875"/>
            <a:ext cx="1028700" cy="217207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10625B76-5CD3-08B2-904A-F1B21736E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33" r="88316"/>
          <a:stretch/>
        </p:blipFill>
        <p:spPr>
          <a:xfrm>
            <a:off x="1641156" y="5304749"/>
            <a:ext cx="4683444" cy="943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02999D-B731-5D3A-3E29-0F9C2CD122EA}"/>
              </a:ext>
            </a:extLst>
          </p:cNvPr>
          <p:cNvSpPr txBox="1"/>
          <p:nvPr/>
        </p:nvSpPr>
        <p:spPr>
          <a:xfrm>
            <a:off x="9203613" y="822684"/>
            <a:ext cx="209303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100,</a:t>
            </a:r>
            <a:r>
              <a:rPr lang="ko-KR" altLang="en-US" dirty="0"/>
              <a:t> </a:t>
            </a:r>
            <a:r>
              <a:rPr lang="en-US" altLang="ko-KR" dirty="0"/>
              <a:t>txt:</a:t>
            </a:r>
            <a:r>
              <a:rPr lang="ko-KR" altLang="en-US" dirty="0"/>
              <a:t> </a:t>
            </a:r>
            <a:r>
              <a:rPr lang="en-US" altLang="ko-KR" dirty="0"/>
              <a:t>100	</a:t>
            </a:r>
          </a:p>
          <a:p>
            <a:r>
              <a:rPr lang="en-US" altLang="ko-KR" dirty="0" err="1"/>
              <a:t>Train:val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8:2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3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336</Words>
  <Application>Microsoft Office PowerPoint</Application>
  <PresentationFormat>와이드스크린</PresentationFormat>
  <Paragraphs>59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PowerPoint 프레젠테이션</vt:lpstr>
      <vt:lpstr>목차</vt:lpstr>
      <vt:lpstr>프로젝트 개요</vt:lpstr>
      <vt:lpstr>사용 기술</vt:lpstr>
      <vt:lpstr>주요 과정-환경 조성</vt:lpstr>
      <vt:lpstr>주요 과정-환경 조성</vt:lpstr>
      <vt:lpstr>PowerPoint 프레젠테이션</vt:lpstr>
      <vt:lpstr>주요 과정-데이터학습</vt:lpstr>
      <vt:lpstr>주요 과정-데이터학습</vt:lpstr>
      <vt:lpstr>성과</vt:lpstr>
      <vt:lpstr>성과</vt:lpstr>
      <vt:lpstr>PowerPoint 프레젠테이션</vt:lpstr>
      <vt:lpstr>개선점 및 미구현 기술</vt:lpstr>
      <vt:lpstr>느낀 점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DongHyuk Kang</dc:creator>
  <cp:lastModifiedBy>USER</cp:lastModifiedBy>
  <cp:revision>22</cp:revision>
  <dcterms:created xsi:type="dcterms:W3CDTF">2025-01-23T12:23:38Z</dcterms:created>
  <dcterms:modified xsi:type="dcterms:W3CDTF">2025-01-24T02:30:29Z</dcterms:modified>
</cp:coreProperties>
</file>